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D191D"/>
    <a:srgbClr val="D8CEA3"/>
    <a:srgbClr val="003462"/>
    <a:srgbClr val="D2362E"/>
    <a:srgbClr val="641214"/>
    <a:srgbClr val="CE342C"/>
    <a:srgbClr val="CF0505"/>
    <a:srgbClr val="C40F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21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C54364-8914-8929-DC9D-F107364181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F7FCD84-F2EE-9EE9-6D2B-1253FCA312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1FD343E-07E6-8CFC-4FA6-70458C120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BDDE-2C04-4D27-AB1B-980914E1CEE0}" type="datetimeFigureOut">
              <a:rPr lang="es-CO" smtClean="0"/>
              <a:t>19/07/2024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4D5D6C0-9C8A-E05F-A5E5-797622C3E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522C1D2-9A9E-3D4D-D4CE-C66FDAFA8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84B5F-6007-4342-9FB5-BA3CF6F2BC4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59868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093500-D52E-8E99-91C3-8374C3AC2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37D41A9-FF5A-6ED3-6B3D-9B512D7813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C6A477A-4393-F4F0-9B9B-62B6B2A94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BDDE-2C04-4D27-AB1B-980914E1CEE0}" type="datetimeFigureOut">
              <a:rPr lang="es-CO" smtClean="0"/>
              <a:t>19/07/2024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6EEF7B5-87ED-80B4-552D-B1352571C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8CEB891-3043-7ED2-76B7-2E630A1A8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84B5F-6007-4342-9FB5-BA3CF6F2BC4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05663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1D9FF20-05C0-6CCF-4B5C-F4AF5F1A7F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8005AE1-65D0-91EE-9386-20D68648E7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47ADB5C-665E-FAB9-A3F3-5C80B34B2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BDDE-2C04-4D27-AB1B-980914E1CEE0}" type="datetimeFigureOut">
              <a:rPr lang="es-CO" smtClean="0"/>
              <a:t>19/07/2024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13FC490-52E0-1AD5-58BA-36FA1023B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3171DC9-DE7B-79DC-57DF-7792CC50F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84B5F-6007-4342-9FB5-BA3CF6F2BC4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9377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C4F69E-3EBE-6CC4-DA6C-7AD1B19E7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EAE5A06-2132-24ED-1A59-81930D6D08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9342528-C06E-05C1-D131-5F2B247B3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BDDE-2C04-4D27-AB1B-980914E1CEE0}" type="datetimeFigureOut">
              <a:rPr lang="es-CO" smtClean="0"/>
              <a:t>19/07/2024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2EE119A-5AA6-2BB3-C7ED-E277CBCE9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A931715-332C-5EC5-6A6E-2CDB132E1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84B5F-6007-4342-9FB5-BA3CF6F2BC4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36854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E5BD4F-45B1-681D-9C59-8B74A47F1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EFAC979-86E8-9E80-99CF-589FF128FF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42AF8E5-6A03-5EA0-3D6A-1A8019858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BDDE-2C04-4D27-AB1B-980914E1CEE0}" type="datetimeFigureOut">
              <a:rPr lang="es-CO" smtClean="0"/>
              <a:t>19/07/2024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4DD9257-582E-0984-40D0-7410ADE04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9CACDA4-B0E0-AD27-A50D-3F5893CD4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84B5F-6007-4342-9FB5-BA3CF6F2BC4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27627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272583-BF7E-403D-BE42-135E82911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D08D730-542D-2F83-2B6C-8E56471728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5E3CCC9-61E2-AD82-D2F2-6FD6BDA7F7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B2A1B56-3F63-1B5C-EF55-4F3C40D8B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BDDE-2C04-4D27-AB1B-980914E1CEE0}" type="datetimeFigureOut">
              <a:rPr lang="es-CO" smtClean="0"/>
              <a:t>19/07/2024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38D7FCD-FD5F-C2CF-D39E-F14EBE71A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909C39A-56BD-9F6D-2840-40C6CFDFA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84B5F-6007-4342-9FB5-BA3CF6F2BC4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25134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4B1A69-5BEB-2333-80A0-DF283B1D8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E713EF1-EBC1-7C7A-B847-4A53D1587C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DDD57E6-6A96-685F-F239-2C9363FCC7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4423D8C-7350-68E6-B994-F5831B1D35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972FC70-0A3D-BC3F-DFC7-9EED44C8D9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5B15E4B-442D-1C01-94A8-4A8ACF0F4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BDDE-2C04-4D27-AB1B-980914E1CEE0}" type="datetimeFigureOut">
              <a:rPr lang="es-CO" smtClean="0"/>
              <a:t>19/07/2024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BE3F471-2BFC-25B8-5FBE-FA25D87ED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B31480E-9D50-E1F2-A337-19A3542D5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84B5F-6007-4342-9FB5-BA3CF6F2BC4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64210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440A27-6EFF-DCB4-5BD6-76D1EB994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1E042B3-4B02-B1B9-394A-1FFF49E82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BDDE-2C04-4D27-AB1B-980914E1CEE0}" type="datetimeFigureOut">
              <a:rPr lang="es-CO" smtClean="0"/>
              <a:t>19/07/2024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653EBE7-E02F-3535-6DE4-C34D9AE15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487B3EB-5EB4-50A1-BBCD-F5923741C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84B5F-6007-4342-9FB5-BA3CF6F2BC4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78633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6F5E975-0D47-2112-EF0D-503178E42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BDDE-2C04-4D27-AB1B-980914E1CEE0}" type="datetimeFigureOut">
              <a:rPr lang="es-CO" smtClean="0"/>
              <a:t>19/07/2024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17D09B4-348B-9C0C-2FE3-A15548068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1D45C1D-4B9E-13B4-E0F5-ACE89B98C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84B5F-6007-4342-9FB5-BA3CF6F2BC4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68014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0107DA-B419-4F0C-90F4-646C1323A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FF0ECCA-95E6-AA2A-B07C-BC0CFA3D5C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8FD0270-882E-63E9-A4DC-0962646DC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5C2D7EF-EAAF-7671-4D77-9AF81773F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BDDE-2C04-4D27-AB1B-980914E1CEE0}" type="datetimeFigureOut">
              <a:rPr lang="es-CO" smtClean="0"/>
              <a:t>19/07/2024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D43024C-7E94-741E-F4E8-0D57A49AF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CBB1ED3-01E4-10D2-CA5C-B727AE52F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84B5F-6007-4342-9FB5-BA3CF6F2BC4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4292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F7A872-A88B-F857-6056-FE4E1A311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84BC4F9-CE15-DA20-1CEC-236F6DC96E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1BA825F-44D5-C47D-E4FA-592EEC97FC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CF80698-379C-4A7B-D1FA-18221D17F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BDDE-2C04-4D27-AB1B-980914E1CEE0}" type="datetimeFigureOut">
              <a:rPr lang="es-CO" smtClean="0"/>
              <a:t>19/07/2024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8A5C1DF-B3BA-97E0-8448-4172EB4B2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0CB4ECD-739E-3D0A-B684-73A626909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84B5F-6007-4342-9FB5-BA3CF6F2BC4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72682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2CB6C16-CD67-8BF1-E881-3728BA440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E532B8D-5916-BA58-0723-3E1A2F54F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F5EFA3C-8820-DBA4-2E1C-4DBBBA763E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9BDDE-2C04-4D27-AB1B-980914E1CEE0}" type="datetimeFigureOut">
              <a:rPr lang="es-CO" smtClean="0"/>
              <a:t>19/07/2024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BB7FFFB-4EBD-8244-B1AC-95C6B446CF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1B6F32D-B09E-2D37-E64C-8B19A5E704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84B5F-6007-4342-9FB5-BA3CF6F2BC4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1148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9848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89A7048A-4E31-FB23-4984-415A12D1DBE8}"/>
              </a:ext>
            </a:extLst>
          </p:cNvPr>
          <p:cNvSpPr txBox="1"/>
          <p:nvPr/>
        </p:nvSpPr>
        <p:spPr>
          <a:xfrm>
            <a:off x="5555032" y="2158476"/>
            <a:ext cx="57135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dirty="0">
                <a:solidFill>
                  <a:srgbClr val="003462"/>
                </a:solidFill>
                <a:latin typeface="Bliss Pro ExtraBold" panose="02000903050000020004" pitchFamily="50" charset="0"/>
              </a:rPr>
              <a:t>TITULO PRINCIPAL</a:t>
            </a:r>
          </a:p>
          <a:p>
            <a:endParaRPr lang="es-CO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EEE6CC4-6027-3F8C-752B-A90E42380A96}"/>
              </a:ext>
            </a:extLst>
          </p:cNvPr>
          <p:cNvSpPr txBox="1"/>
          <p:nvPr/>
        </p:nvSpPr>
        <p:spPr>
          <a:xfrm>
            <a:off x="5555032" y="3071810"/>
            <a:ext cx="49339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>
                <a:solidFill>
                  <a:schemeClr val="bg1"/>
                </a:solidFill>
                <a:latin typeface="Bliss Pro Light" panose="02000506050000020004" pitchFamily="50" charset="0"/>
              </a:rPr>
              <a:t>Idea principal</a:t>
            </a:r>
          </a:p>
          <a:p>
            <a:endParaRPr lang="es-CO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63CB502-4D52-B397-380C-7597B8411F7D}"/>
              </a:ext>
            </a:extLst>
          </p:cNvPr>
          <p:cNvSpPr txBox="1"/>
          <p:nvPr/>
        </p:nvSpPr>
        <p:spPr>
          <a:xfrm>
            <a:off x="5029864" y="4922173"/>
            <a:ext cx="48190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solidFill>
                  <a:schemeClr val="bg1"/>
                </a:solidFill>
              </a:rPr>
              <a:t>Exposición corta de la idea a desarrollar en estas dispositivas.</a:t>
            </a:r>
            <a:endParaRPr lang="es-CO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256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27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15</Words>
  <Application>Microsoft Office PowerPoint</Application>
  <PresentationFormat>Panorámica</PresentationFormat>
  <Paragraphs>3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9" baseType="lpstr">
      <vt:lpstr>Arial</vt:lpstr>
      <vt:lpstr>Bliss Pro ExtraBold</vt:lpstr>
      <vt:lpstr>Bliss Pro Light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GENDO</dc:creator>
  <cp:lastModifiedBy>GENDO</cp:lastModifiedBy>
  <cp:revision>12</cp:revision>
  <dcterms:created xsi:type="dcterms:W3CDTF">2024-01-30T19:32:40Z</dcterms:created>
  <dcterms:modified xsi:type="dcterms:W3CDTF">2024-07-19T19:40:49Z</dcterms:modified>
</cp:coreProperties>
</file>