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C02-043B-49BF-99B6-DBD2A075FB1F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ED7BC-117C-454B-A8E8-A57B5F85E8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57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153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446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782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199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81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397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39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887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34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237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53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E987E-397F-4A87-8C08-92C9152B1BB1}" type="datetimeFigureOut">
              <a:rPr lang="es-CO" smtClean="0"/>
              <a:t>06/09/2016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79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" t="29529" r="54471" b="21016"/>
          <a:stretch/>
        </p:blipFill>
        <p:spPr bwMode="auto">
          <a:xfrm>
            <a:off x="1001789" y="1081790"/>
            <a:ext cx="7128792" cy="530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27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2" t="29789" r="6585" b="20910"/>
          <a:stretch/>
        </p:blipFill>
        <p:spPr bwMode="auto">
          <a:xfrm>
            <a:off x="1187624" y="1073474"/>
            <a:ext cx="6972115" cy="519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92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" t="25106" r="54552" b="24943"/>
          <a:stretch/>
        </p:blipFill>
        <p:spPr bwMode="auto">
          <a:xfrm>
            <a:off x="1082802" y="1029033"/>
            <a:ext cx="6966767" cy="525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53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80" t="25235" r="6582" b="24553"/>
          <a:stretch/>
        </p:blipFill>
        <p:spPr bwMode="auto">
          <a:xfrm>
            <a:off x="1145805" y="1036305"/>
            <a:ext cx="6840760" cy="5218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858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</Words>
  <Application>Microsoft Office PowerPoint</Application>
  <PresentationFormat>Presentación en pantalla (4:3)</PresentationFormat>
  <Paragraphs>4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Contraloria 1</dc:creator>
  <cp:lastModifiedBy>Contraloria 1</cp:lastModifiedBy>
  <cp:revision>10</cp:revision>
  <dcterms:created xsi:type="dcterms:W3CDTF">2015-04-17T20:05:34Z</dcterms:created>
  <dcterms:modified xsi:type="dcterms:W3CDTF">2016-09-06T16:10:11Z</dcterms:modified>
</cp:coreProperties>
</file>