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B6C02-043B-49BF-99B6-DBD2A075FB1F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ED7BC-117C-454B-A8E8-A57B5F85E8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057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ED7BC-117C-454B-A8E8-A57B5F85E823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194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ED7BC-117C-454B-A8E8-A57B5F85E823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1947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1533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446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782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1998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81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397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539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887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834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2378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853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679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0" y="0"/>
            <a:ext cx="915563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29" y="6254750"/>
            <a:ext cx="915563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7" t="33821" r="54634" b="15967"/>
          <a:stretch/>
        </p:blipFill>
        <p:spPr bwMode="auto">
          <a:xfrm>
            <a:off x="1109801" y="1015653"/>
            <a:ext cx="6912768" cy="527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28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0" y="0"/>
            <a:ext cx="915563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29" y="6254750"/>
            <a:ext cx="915563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51" t="33951" r="6505" b="16228"/>
          <a:stretch/>
        </p:blipFill>
        <p:spPr bwMode="auto">
          <a:xfrm>
            <a:off x="971600" y="1052735"/>
            <a:ext cx="7056784" cy="528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2799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</Words>
  <Application>Microsoft Office PowerPoint</Application>
  <PresentationFormat>Presentación en pantalla (4:3)</PresentationFormat>
  <Paragraphs>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Contraloria 1</dc:creator>
  <cp:lastModifiedBy>Contraloria 1</cp:lastModifiedBy>
  <cp:revision>9</cp:revision>
  <dcterms:created xsi:type="dcterms:W3CDTF">2015-04-17T20:05:34Z</dcterms:created>
  <dcterms:modified xsi:type="dcterms:W3CDTF">2016-09-06T15:48:32Z</dcterms:modified>
</cp:coreProperties>
</file>