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B6C02-043B-49BF-99B6-DBD2A075FB1F}" type="datetimeFigureOut">
              <a:rPr lang="es-CO" smtClean="0"/>
              <a:t>07/01/2016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ED7BC-117C-454B-A8E8-A57B5F85E8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0570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ED7BC-117C-454B-A8E8-A57B5F85E823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194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ED7BC-117C-454B-A8E8-A57B5F85E823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9897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07/01/2016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1533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07/01/2016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446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07/01/2016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4782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07/01/2016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1998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07/01/2016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81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07/01/2016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3976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07/01/2016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5397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07/01/2016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8871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07/01/2016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8342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07/01/2016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42378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987E-397F-4A87-8C08-92C9152B1BB1}" type="datetimeFigureOut">
              <a:rPr lang="es-CO" smtClean="0"/>
              <a:t>07/01/2016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853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E987E-397F-4A87-8C08-92C9152B1BB1}" type="datetimeFigureOut">
              <a:rPr lang="es-CO" smtClean="0"/>
              <a:t>07/01/2016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5C024-FFC5-45BC-A36A-1A9D3C67816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6794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30" y="0"/>
            <a:ext cx="915563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29" y="6254750"/>
            <a:ext cx="915563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50" y="6171563"/>
            <a:ext cx="7920880" cy="469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3" t="19773" r="22927" b="7123"/>
          <a:stretch/>
        </p:blipFill>
        <p:spPr bwMode="auto">
          <a:xfrm>
            <a:off x="1121692" y="1158875"/>
            <a:ext cx="6305997" cy="501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2276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547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5" t="20813" r="13659" b="8162"/>
          <a:stretch/>
        </p:blipFill>
        <p:spPr bwMode="auto">
          <a:xfrm>
            <a:off x="559987" y="1225623"/>
            <a:ext cx="8024025" cy="4972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02022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</Words>
  <Application>Microsoft Office PowerPoint</Application>
  <PresentationFormat>Presentación en pantalla (4:3)</PresentationFormat>
  <Paragraphs>2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Contraloria 1</dc:creator>
  <cp:lastModifiedBy>Contraloria 1</cp:lastModifiedBy>
  <cp:revision>7</cp:revision>
  <dcterms:created xsi:type="dcterms:W3CDTF">2015-04-17T20:05:34Z</dcterms:created>
  <dcterms:modified xsi:type="dcterms:W3CDTF">2016-01-07T16:59:44Z</dcterms:modified>
</cp:coreProperties>
</file>